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1" r:id="rId5"/>
    <p:sldId id="263" r:id="rId6"/>
    <p:sldId id="262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93" r:id="rId23"/>
    <p:sldId id="294" r:id="rId24"/>
    <p:sldId id="295" r:id="rId25"/>
    <p:sldId id="296" r:id="rId26"/>
    <p:sldId id="260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31"/>
    <p:restoredTop sz="94590"/>
  </p:normalViewPr>
  <p:slideViewPr>
    <p:cSldViewPr>
      <p:cViewPr>
        <p:scale>
          <a:sx n="93" d="100"/>
          <a:sy n="93" d="100"/>
        </p:scale>
        <p:origin x="1112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EE205-F766-F844-8710-625937AF72AC}" type="datetimeFigureOut">
              <a:rPr kumimoji="1" lang="ko-KR" altLang="en-US" smtClean="0"/>
              <a:t>2017. 9. 7.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5D84E-B056-5147-83E1-B17CA3A7C8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738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2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8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1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6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7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1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37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12886-EC74-4BF5-8E81-707C73AC790A}" type="datetimeFigureOut">
              <a:rPr lang="ko-KR" altLang="en-US" smtClean="0"/>
              <a:pPr/>
              <a:t>2017. 9. 7.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9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67933" y="162880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Adobe 고딕 Std B" pitchFamily="34" charset="-127"/>
                <a:ea typeface="Adobe 고딕 Std B" pitchFamily="34" charset="-127"/>
              </a:rPr>
              <a:t>Node.js</a:t>
            </a:r>
            <a:endParaRPr lang="ko-KR" altLang="en-US" sz="3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581078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Adobe Fangsong Std R" pitchFamily="18" charset="-128"/>
                <a:ea typeface="Adobe Fangsong Std R" pitchFamily="18" charset="-128"/>
              </a:rPr>
              <a:t>NAME. </a:t>
            </a:r>
            <a:r>
              <a:rPr lang="en-US" altLang="ko-KR" sz="1050" dirty="0" err="1" smtClean="0">
                <a:latin typeface="Adobe Fangsong Std R" pitchFamily="18" charset="-128"/>
                <a:ea typeface="Adobe Fangsong Std R" pitchFamily="18" charset="-128"/>
              </a:rPr>
              <a:t>Jeon.ma.cam</a:t>
            </a:r>
            <a:endParaRPr lang="ko-KR" altLang="en-US" sz="1050" dirty="0">
              <a:latin typeface="Adobe Fangsong Std R" pitchFamily="18" charset="-128"/>
              <a:ea typeface="1훈프로방스 R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5949280"/>
            <a:ext cx="17636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8" idx="3"/>
          </p:cNvCxnSpPr>
          <p:nvPr/>
        </p:nvCxnSpPr>
        <p:spPr>
          <a:xfrm>
            <a:off x="3081804" y="5937738"/>
            <a:ext cx="5966854" cy="11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각자 맡은 롤이 </a:t>
            </a:r>
            <a:r>
              <a:rPr lang="ko-KR" altLang="en-US" dirty="0" smtClean="0"/>
              <a:t>있었지만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과정은 공통으로 고민했던 내용일 것 같아요</a:t>
            </a:r>
            <a:r>
              <a:rPr lang="en-US" altLang="ko-KR" dirty="0" smtClean="0"/>
              <a:t>..!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dirty="0" smtClean="0"/>
              <a:t>서버랑 클라이언트랑 어떤 데이터를 </a:t>
            </a:r>
            <a:endParaRPr lang="en-US" altLang="ko-KR" sz="3000" b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dirty="0" smtClean="0"/>
              <a:t>주고 받게 할까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2721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회원의 전체리스트를 보고 싶을 때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유저 이름과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 비밀번호</a:t>
            </a:r>
            <a:r>
              <a:rPr lang="en-US" altLang="ko-KR" dirty="0" smtClean="0"/>
              <a:t>(..???)</a:t>
            </a:r>
            <a:r>
              <a:rPr lang="ko-KR" altLang="en-US" dirty="0" smtClean="0"/>
              <a:t>를 알려주도록 해야겠다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356992"/>
            <a:ext cx="497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엇</a:t>
            </a:r>
            <a:r>
              <a:rPr lang="en-US" altLang="ko-KR" dirty="0" smtClean="0"/>
              <a:t>...</a:t>
            </a:r>
            <a:r>
              <a:rPr lang="ko-KR" altLang="en-US" dirty="0" smtClean="0"/>
              <a:t> 이름이 같은 회원이 있다</a:t>
            </a:r>
            <a:r>
              <a:rPr lang="mr-IN" altLang="ko-KR" dirty="0" smtClean="0"/>
              <a:t>…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구별해줘야 되겠군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엇</a:t>
            </a:r>
            <a:r>
              <a:rPr lang="mr-IN" altLang="ko-KR" dirty="0" smtClean="0"/>
              <a:t>…</a:t>
            </a:r>
            <a:r>
              <a:rPr lang="ko-KR" altLang="en-US" dirty="0" smtClean="0"/>
              <a:t> 기존에는 이름 값으로 인원 상세 정보를 가져왔었는데 바꿔야 겠다</a:t>
            </a:r>
            <a:r>
              <a:rPr lang="en-US" altLang="ko-KR" dirty="0" smtClean="0"/>
              <a:t>.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등등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엇</a:t>
            </a:r>
            <a:r>
              <a:rPr lang="mr-IN" altLang="ko-KR" dirty="0" smtClean="0"/>
              <a:t>…</a:t>
            </a:r>
            <a:r>
              <a:rPr lang="en-US" altLang="ko-KR" dirty="0" smtClean="0"/>
              <a:t>.</a:t>
            </a:r>
            <a:r>
              <a:rPr lang="ko-KR" altLang="en-US" dirty="0" smtClean="0"/>
              <a:t>의 시리즈</a:t>
            </a:r>
            <a:r>
              <a:rPr lang="en-US" altLang="ko-KR" dirty="0" smtClean="0"/>
              <a:t>..!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356992"/>
            <a:ext cx="497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844349"/>
            <a:ext cx="5012856" cy="385754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그렇게 대용량 서버에 맞춰</a:t>
            </a: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데이터도 대용량으로</a:t>
            </a:r>
            <a:r>
              <a:rPr lang="en-US" altLang="ko-KR" dirty="0" smtClean="0"/>
              <a:t>..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옵쇼갑쇼할 데이터도 많고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8576" y="3931315"/>
            <a:ext cx="2028782" cy="21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그렇게 대용량 서버에 맞춰</a:t>
            </a: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데이터도 대용량으로</a:t>
            </a:r>
            <a:r>
              <a:rPr lang="en-US" altLang="ko-KR" dirty="0" smtClean="0"/>
              <a:t>..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처리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 도 많아지고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778576" y="3931315"/>
            <a:ext cx="2028782" cy="2102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44102"/>
            <a:ext cx="1527494" cy="374668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45040" y="1849788"/>
            <a:ext cx="1485944" cy="115888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45040" y="3008671"/>
            <a:ext cx="1485944" cy="1931775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45040" y="4940445"/>
            <a:ext cx="1485944" cy="650339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88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우리는 이런 걸로 쉼 없이 일할 여유가 없어요</a:t>
            </a:r>
            <a:r>
              <a:rPr lang="en-US" altLang="ko-KR" dirty="0" smtClean="0"/>
              <a:t>.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골치 썩지 않고 편안하게 </a:t>
            </a:r>
            <a:r>
              <a:rPr lang="en-US" altLang="ko-KR" dirty="0" smtClean="0"/>
              <a:t>:)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220072" y="2583488"/>
            <a:ext cx="3082156" cy="3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220072" y="2583488"/>
            <a:ext cx="3082156" cy="326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/>
              <a:t>Representational </a:t>
            </a:r>
            <a:r>
              <a:rPr lang="en-US" altLang="ko-KR" dirty="0" smtClean="0"/>
              <a:t>State Transfer 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자원을 정리하고 </a:t>
            </a: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자원에 대한 주소를 정하는 </a:t>
            </a: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방법 전반을 일컬음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자원</a:t>
            </a:r>
            <a:r>
              <a:rPr lang="en-US" altLang="ko-KR" dirty="0" smtClean="0"/>
              <a:t>(URI)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행위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(Represent) </a:t>
            </a:r>
            <a:r>
              <a:rPr lang="ko-KR" altLang="en-US" dirty="0" smtClean="0"/>
              <a:t>으로 구성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무슨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가지 특징 있는데 마음이 적적할 때 읽어보세요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96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/>
              <a:t>Representational </a:t>
            </a:r>
            <a:r>
              <a:rPr lang="en-US" altLang="ko-KR" dirty="0" smtClean="0"/>
              <a:t>State Transfer 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GET	</a:t>
            </a:r>
            <a:r>
              <a:rPr lang="en-US" altLang="ko-KR" dirty="0" smtClean="0">
                <a:solidFill>
                  <a:schemeClr val="tx2"/>
                </a:solidFill>
              </a:rPr>
              <a:t>/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members/delete/1</a:t>
            </a:r>
          </a:p>
          <a:p>
            <a:pPr marL="342900" lvl="0" indent="-342900" latinLnBrk="0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행위</a:t>
            </a:r>
            <a:r>
              <a:rPr lang="en-US" altLang="ko-KR" dirty="0" smtClean="0">
                <a:solidFill>
                  <a:schemeClr val="tx2"/>
                </a:solidFill>
              </a:rPr>
              <a:t>	/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     </a:t>
            </a:r>
            <a:r>
              <a:rPr lang="ko-KR" altLang="en-US" dirty="0" smtClean="0">
                <a:solidFill>
                  <a:schemeClr val="tx2"/>
                </a:solidFill>
              </a:rPr>
              <a:t>자원</a:t>
            </a:r>
            <a:r>
              <a:rPr lang="en-US" altLang="ko-KR" dirty="0" smtClean="0">
                <a:solidFill>
                  <a:schemeClr val="tx2"/>
                </a:solidFill>
              </a:rPr>
              <a:t>(URI)</a:t>
            </a:r>
          </a:p>
          <a:p>
            <a:pPr marL="342900" lvl="0" indent="-342900" latinLnBrk="0">
              <a:defRPr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lvl="0" indent="-342900" latinLnBrk="0">
              <a:defRPr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lvl="0" indent="-342900" latinLnBrk="0">
              <a:defRPr/>
            </a:pPr>
            <a:r>
              <a:rPr lang="ko-KR" altLang="en-US" dirty="0" smtClean="0">
                <a:solidFill>
                  <a:srgbClr val="00B050"/>
                </a:solidFill>
              </a:rPr>
              <a:t>표현 </a:t>
            </a:r>
            <a:r>
              <a:rPr lang="en-US" altLang="ko-KR" dirty="0" smtClean="0">
                <a:solidFill>
                  <a:srgbClr val="00B050"/>
                </a:solidFill>
              </a:rPr>
              <a:t>(JSON / XML </a:t>
            </a:r>
            <a:r>
              <a:rPr lang="ko-KR" altLang="en-US" dirty="0" smtClean="0">
                <a:solidFill>
                  <a:srgbClr val="00B050"/>
                </a:solidFill>
              </a:rPr>
              <a:t>데이터 그 자체</a:t>
            </a:r>
            <a:r>
              <a:rPr lang="en-US" altLang="ko-KR" dirty="0" smtClean="0">
                <a:solidFill>
                  <a:srgbClr val="00B050"/>
                </a:solidFill>
              </a:rPr>
              <a:t>)</a:t>
            </a:r>
            <a:r>
              <a:rPr lang="en-US" altLang="ko-KR" dirty="0">
                <a:solidFill>
                  <a:srgbClr val="00B050"/>
                </a:solidFill>
              </a:rPr>
              <a:t/>
            </a:r>
            <a:br>
              <a:rPr lang="en-US" altLang="ko-KR" dirty="0">
                <a:solidFill>
                  <a:srgbClr val="00B050"/>
                </a:solidFill>
              </a:rPr>
            </a:br>
            <a:endParaRPr lang="en-US" altLang="ko-KR" dirty="0" smtClean="0">
              <a:solidFill>
                <a:srgbClr val="00B05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220072" y="2583488"/>
            <a:ext cx="3082156" cy="3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220072" y="2583488"/>
            <a:ext cx="3082156" cy="326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의 의미를 잘 살릴 것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GET : </a:t>
            </a:r>
            <a:r>
              <a:rPr lang="ko-KR" altLang="en-US" dirty="0" smtClean="0"/>
              <a:t>데이터를 가져올 때 </a:t>
            </a:r>
            <a:r>
              <a:rPr lang="en-US" altLang="ko-KR" dirty="0" smtClean="0"/>
              <a:t>	/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POST : </a:t>
            </a:r>
            <a:r>
              <a:rPr lang="ko-KR" altLang="en-US" dirty="0" smtClean="0"/>
              <a:t>데이터 추가 및 생성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PUT : </a:t>
            </a:r>
            <a:r>
              <a:rPr lang="ko-KR" altLang="en-US" dirty="0" smtClean="0"/>
              <a:t>데이터 수정</a:t>
            </a:r>
            <a:r>
              <a:rPr lang="en-US" altLang="ko-KR" dirty="0" smtClean="0"/>
              <a:t>		/</a:t>
            </a:r>
            <a:r>
              <a:rPr lang="ko-KR" altLang="en-US" dirty="0" smtClean="0"/>
              <a:t> </a:t>
            </a:r>
            <a:r>
              <a:rPr lang="en-US" altLang="ko-KR" dirty="0" smtClean="0"/>
              <a:t>DELETE : </a:t>
            </a:r>
            <a:r>
              <a:rPr lang="ko-KR" altLang="en-US" dirty="0" smtClean="0"/>
              <a:t>데이터 삭제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2.</a:t>
            </a:r>
            <a:r>
              <a:rPr lang="ko-KR" altLang="en-US" dirty="0" smtClean="0"/>
              <a:t> 동사보다는 명사로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3.</a:t>
            </a:r>
            <a:r>
              <a:rPr lang="ko-KR" altLang="en-US" dirty="0" smtClean="0"/>
              <a:t> 슬래시</a:t>
            </a:r>
            <a:r>
              <a:rPr lang="en-US" altLang="ko-KR" dirty="0" smtClean="0"/>
              <a:t>(’/’)</a:t>
            </a:r>
            <a:r>
              <a:rPr lang="ko-KR" altLang="en-US" dirty="0" smtClean="0"/>
              <a:t>는 계층 관계 표현에 사용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4.</a:t>
            </a:r>
            <a:r>
              <a:rPr lang="ko-KR" altLang="en-US" dirty="0" smtClean="0"/>
              <a:t> 하이폰</a:t>
            </a:r>
            <a:r>
              <a:rPr lang="en-US" altLang="ko-KR" dirty="0" smtClean="0"/>
              <a:t>(‘-’)</a:t>
            </a:r>
            <a:r>
              <a:rPr lang="ko-KR" altLang="en-US" dirty="0" smtClean="0"/>
              <a:t>은 사용하되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언더바</a:t>
            </a:r>
            <a:r>
              <a:rPr lang="en-US" altLang="ko-KR" dirty="0" smtClean="0"/>
              <a:t>(‘_’)</a:t>
            </a:r>
            <a:r>
              <a:rPr lang="ko-KR" altLang="en-US" dirty="0" smtClean="0"/>
              <a:t>는 지양할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186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example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01" y="2394232"/>
            <a:ext cx="7251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46481" y="2348880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CONTENTS</a:t>
            </a:r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3" name="직선 연결선 2"/>
          <p:cNvCxnSpPr>
            <a:stCxn id="7" idx="1"/>
          </p:cNvCxnSpPr>
          <p:nvPr/>
        </p:nvCxnSpPr>
        <p:spPr>
          <a:xfrm flipH="1">
            <a:off x="-108520" y="2548935"/>
            <a:ext cx="3955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5297519" y="2548935"/>
            <a:ext cx="38464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84371" y="305966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92212" y="356372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smtClean="0"/>
              <a:t>REST API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84371" y="4067780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en-US" altLang="ko-KR" dirty="0"/>
              <a:t>ES6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84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220072" y="2583488"/>
            <a:ext cx="3082156" cy="326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관리는 뭐 알아서 </a:t>
            </a:r>
            <a:r>
              <a:rPr lang="ko-KR" altLang="en-US" dirty="0" smtClean="0">
                <a:sym typeface="Wingdings"/>
              </a:rPr>
              <a:t></a:t>
            </a:r>
            <a:endParaRPr lang="en-US" altLang="ko-KR" dirty="0" smtClean="0">
              <a:sym typeface="Wingdings"/>
            </a:endParaRPr>
          </a:p>
          <a:p>
            <a:pPr marL="342900" lvl="0" indent="-342900" latinLnBrk="0">
              <a:defRPr/>
            </a:pPr>
            <a:endParaRPr lang="en-US" altLang="ko-KR" dirty="0">
              <a:sym typeface="Wingdings"/>
            </a:endParaRPr>
          </a:p>
          <a:p>
            <a:pPr marL="342900" lvl="0" indent="-342900" latinLnBrk="0">
              <a:defRPr/>
            </a:pPr>
            <a:r>
              <a:rPr lang="ko-KR" altLang="en-US" dirty="0" smtClean="0">
                <a:sym typeface="Wingdings"/>
              </a:rPr>
              <a:t>구글 드라이브 </a:t>
            </a:r>
            <a:r>
              <a:rPr lang="en-US" altLang="ko-KR" dirty="0" smtClean="0">
                <a:sym typeface="Wingdings"/>
              </a:rPr>
              <a:t>/</a:t>
            </a:r>
            <a:r>
              <a:rPr lang="ko-KR" altLang="en-US" dirty="0" smtClean="0">
                <a:sym typeface="Wingdings"/>
              </a:rPr>
              <a:t> 엑셀 </a:t>
            </a:r>
            <a:r>
              <a:rPr lang="en-US" altLang="ko-KR" dirty="0" smtClean="0">
                <a:sym typeface="Wingdings"/>
              </a:rPr>
              <a:t>/</a:t>
            </a:r>
            <a:r>
              <a:rPr lang="ko-KR" altLang="en-US" dirty="0" smtClean="0">
                <a:sym typeface="Wingdings"/>
              </a:rPr>
              <a:t> 워드 등</a:t>
            </a:r>
            <a:endParaRPr lang="en-US" altLang="ko-KR" dirty="0" smtClean="0">
              <a:sym typeface="Wingdings"/>
            </a:endParaRPr>
          </a:p>
          <a:p>
            <a:pPr marL="342900" lvl="0" indent="-342900" latinLnBrk="0">
              <a:defRPr/>
            </a:pPr>
            <a:endParaRPr lang="en-US" altLang="ko-KR" dirty="0">
              <a:sym typeface="Wingdings"/>
            </a:endParaRPr>
          </a:p>
          <a:p>
            <a:pPr marL="342900" lvl="0" indent="-342900" latinLnBrk="0">
              <a:defRPr/>
            </a:pPr>
            <a:r>
              <a:rPr lang="ko-KR" altLang="en-US" dirty="0" smtClean="0">
                <a:sym typeface="Wingdings"/>
              </a:rPr>
              <a:t>따로 프로그램도 있으니 참고해보면 좋을 듯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467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JAVASCRIPT </a:t>
            </a:r>
            <a:r>
              <a:rPr lang="ko-KR" altLang="en-US" dirty="0" smtClean="0"/>
              <a:t>언어에 대한 </a:t>
            </a:r>
            <a:r>
              <a:rPr lang="en-US" altLang="ko-KR" dirty="0" smtClean="0"/>
              <a:t>6</a:t>
            </a:r>
            <a:r>
              <a:rPr lang="ko-KR" altLang="en-US" dirty="0" smtClean="0"/>
              <a:t>번째 명세 </a:t>
            </a:r>
            <a:r>
              <a:rPr lang="en-US" altLang="ko-KR" dirty="0" smtClean="0"/>
              <a:t>(2015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 발표</a:t>
            </a:r>
            <a:r>
              <a:rPr lang="en-US" altLang="ko-KR" dirty="0" smtClean="0"/>
              <a:t>)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최신 버전은 아님 </a:t>
            </a:r>
            <a:r>
              <a:rPr lang="en-US" altLang="ko-KR" dirty="0" smtClean="0"/>
              <a:t>(ES7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월에 발표</a:t>
            </a:r>
            <a:r>
              <a:rPr lang="en-US" altLang="ko-KR" dirty="0" smtClean="0"/>
              <a:t>)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왜 최신 것을 안쓸까</a:t>
            </a:r>
            <a:r>
              <a:rPr lang="en-US" altLang="ko-KR" dirty="0" smtClean="0"/>
              <a:t>?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b="1" dirty="0" smtClean="0">
                <a:solidFill>
                  <a:schemeClr val="bg1"/>
                </a:solidFill>
              </a:rPr>
              <a:t>호</a:t>
            </a:r>
            <a:r>
              <a:rPr lang="en-US" altLang="ko-KR" b="1" dirty="0" smtClean="0">
                <a:solidFill>
                  <a:schemeClr val="bg1"/>
                </a:solidFill>
              </a:rPr>
              <a:t>~</a:t>
            </a:r>
            <a:r>
              <a:rPr lang="ko-KR" altLang="en-US" b="1" dirty="0" smtClean="0">
                <a:solidFill>
                  <a:schemeClr val="bg1"/>
                </a:solidFill>
              </a:rPr>
              <a:t> 환</a:t>
            </a:r>
            <a:r>
              <a:rPr lang="en-US" altLang="ko-KR" b="1" dirty="0" smtClean="0">
                <a:solidFill>
                  <a:schemeClr val="bg1"/>
                </a:solidFill>
              </a:rPr>
              <a:t>~</a:t>
            </a:r>
            <a:r>
              <a:rPr lang="ko-KR" altLang="en-US" b="1" dirty="0" smtClean="0">
                <a:solidFill>
                  <a:schemeClr val="bg1"/>
                </a:solidFill>
              </a:rPr>
              <a:t> 성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5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496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r>
              <a:rPr lang="ko-KR" altLang="en-US" dirty="0" smtClean="0"/>
              <a:t>를 하기 전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간단히 다뤄보죠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err="1" smtClean="0"/>
              <a:t>Javascript</a:t>
            </a: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buAutoNum type="arabicPeriod"/>
              <a:defRPr/>
            </a:pPr>
            <a:r>
              <a:rPr lang="ko-KR" altLang="en-US" dirty="0" smtClean="0"/>
              <a:t>형 지정과 재사용에 제약이 없</a:t>
            </a:r>
            <a:r>
              <a:rPr lang="en-US" altLang="ko-KR" dirty="0" smtClean="0"/>
              <a:t>(</a:t>
            </a:r>
            <a:r>
              <a:rPr lang="ko-KR" altLang="en-US" dirty="0" smtClean="0"/>
              <a:t>었</a:t>
            </a:r>
            <a:r>
              <a:rPr lang="en-US" altLang="ko-KR" dirty="0" smtClean="0"/>
              <a:t>)</a:t>
            </a:r>
            <a:r>
              <a:rPr lang="ko-KR" altLang="en-US" dirty="0" smtClean="0"/>
              <a:t>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Ex&gt; JAVA</a:t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a = 3; 	</a:t>
            </a:r>
            <a:r>
              <a:rPr lang="en-US" altLang="ko-KR" dirty="0" smtClean="0"/>
              <a:t>|	String </a:t>
            </a:r>
            <a:r>
              <a:rPr lang="en-US" altLang="ko-KR" dirty="0" smtClean="0"/>
              <a:t>b = “</a:t>
            </a:r>
            <a:r>
              <a:rPr lang="en-US" altLang="ko-KR" dirty="0" err="1" smtClean="0"/>
              <a:t>str</a:t>
            </a:r>
            <a:r>
              <a:rPr lang="en-US" altLang="ko-KR" dirty="0" smtClean="0"/>
              <a:t>”;</a:t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en-US" altLang="ko-KR" dirty="0" err="1" smtClean="0">
                <a:solidFill>
                  <a:srgbClr val="FF0000"/>
                </a:solidFill>
              </a:rPr>
              <a:t>int</a:t>
            </a:r>
            <a:r>
              <a:rPr lang="en-US" altLang="ko-KR" dirty="0" smtClean="0">
                <a:solidFill>
                  <a:srgbClr val="FF0000"/>
                </a:solidFill>
              </a:rPr>
              <a:t> a = “</a:t>
            </a:r>
            <a:r>
              <a:rPr lang="en-US" altLang="ko-KR" dirty="0" err="1" smtClean="0">
                <a:solidFill>
                  <a:srgbClr val="FF0000"/>
                </a:solidFill>
              </a:rPr>
              <a:t>str</a:t>
            </a:r>
            <a:r>
              <a:rPr lang="en-US" altLang="ko-KR" dirty="0" smtClean="0">
                <a:solidFill>
                  <a:srgbClr val="FF0000"/>
                </a:solidFill>
              </a:rPr>
              <a:t>”;	</a:t>
            </a:r>
            <a:r>
              <a:rPr lang="en-US" altLang="ko-KR" dirty="0" smtClean="0"/>
              <a:t>|</a:t>
            </a:r>
            <a:r>
              <a:rPr lang="en-US" altLang="ko-KR" dirty="0" smtClean="0">
                <a:solidFill>
                  <a:srgbClr val="FF0000"/>
                </a:solidFill>
              </a:rPr>
              <a:t>	</a:t>
            </a:r>
            <a:r>
              <a:rPr lang="en-US" altLang="ko-KR" dirty="0" err="1" smtClean="0">
                <a:solidFill>
                  <a:srgbClr val="FF0000"/>
                </a:solidFill>
              </a:rPr>
              <a:t>int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b = 3; (already used)</a:t>
            </a:r>
            <a:r>
              <a:rPr lang="en-US" altLang="ko-KR" dirty="0">
                <a:solidFill>
                  <a:srgbClr val="FF0000"/>
                </a:solidFill>
              </a:rPr>
              <a:t/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Ex&gt; </a:t>
            </a:r>
            <a:r>
              <a:rPr lang="en-US" altLang="ko-KR" dirty="0" err="1" smtClean="0"/>
              <a:t>javascript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/>
              <a:t>a = 3; 	</a:t>
            </a:r>
            <a:r>
              <a:rPr lang="en-US" altLang="ko-KR" dirty="0" smtClean="0"/>
              <a:t>|	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/>
              <a:t>b = “</a:t>
            </a:r>
            <a:r>
              <a:rPr lang="en-US" altLang="ko-KR" dirty="0" smtClean="0"/>
              <a:t>s”</a:t>
            </a:r>
            <a:br>
              <a:rPr lang="en-US" altLang="ko-KR" dirty="0" smtClean="0"/>
            </a:b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5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496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r>
              <a:rPr lang="ko-KR" altLang="en-US" dirty="0" smtClean="0"/>
              <a:t>를 하기 전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간단히 다뤄보죠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err="1" smtClean="0"/>
              <a:t>Javascript</a:t>
            </a: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buAutoNum type="arabicPeriod"/>
              <a:defRPr/>
            </a:pPr>
            <a:r>
              <a:rPr lang="ko-KR" altLang="en-US" dirty="0" smtClean="0"/>
              <a:t>없</a:t>
            </a:r>
            <a:r>
              <a:rPr lang="en-US" altLang="ko-KR" dirty="0" smtClean="0"/>
              <a:t>(</a:t>
            </a:r>
            <a:r>
              <a:rPr lang="ko-KR" altLang="en-US" dirty="0" smtClean="0"/>
              <a:t>었</a:t>
            </a:r>
            <a:r>
              <a:rPr lang="en-US" altLang="ko-KR" dirty="0" smtClean="0"/>
              <a:t>)</a:t>
            </a:r>
            <a:r>
              <a:rPr lang="ko-KR" altLang="en-US" dirty="0" smtClean="0"/>
              <a:t>다라고 한 이유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Ex</a:t>
            </a:r>
            <a:r>
              <a:rPr lang="en-US" altLang="ko-KR" dirty="0"/>
              <a:t>&gt; </a:t>
            </a:r>
            <a:r>
              <a:rPr lang="en-US" altLang="ko-KR" dirty="0" err="1" smtClean="0"/>
              <a:t>javascript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	</a:t>
            </a:r>
            <a:r>
              <a:rPr lang="en-US" altLang="ko-KR" dirty="0" smtClean="0"/>
              <a:t>let / </a:t>
            </a:r>
            <a:r>
              <a:rPr lang="en-US" altLang="ko-KR" dirty="0" err="1" smtClean="0"/>
              <a:t>const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let, </a:t>
            </a:r>
            <a:r>
              <a:rPr lang="en-US" altLang="ko-KR" dirty="0" err="1" smtClean="0"/>
              <a:t>const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ES6</a:t>
            </a:r>
            <a:r>
              <a:rPr lang="ko-KR" altLang="en-US" dirty="0" smtClean="0"/>
              <a:t>가 아닙니다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-</a:t>
            </a:r>
            <a:r>
              <a:rPr lang="ko-KR" altLang="en-US" dirty="0" smtClean="0"/>
              <a:t> 다음 시간까지 각자 준비해봅시다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-</a:t>
            </a:r>
            <a:r>
              <a:rPr lang="ko-KR" altLang="en-US" dirty="0" smtClean="0"/>
              <a:t> 실습 코드를 곁들여서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발표자료를 만들고 발표해봅시다</a:t>
            </a:r>
            <a:r>
              <a:rPr lang="en-US" altLang="ko-KR" dirty="0" smtClean="0"/>
              <a:t>~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 smtClean="0"/>
              <a:t>let, </a:t>
            </a:r>
            <a:r>
              <a:rPr lang="en-US" altLang="ko-KR" dirty="0" err="1" smtClean="0"/>
              <a:t>const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ES6</a:t>
            </a:r>
            <a:r>
              <a:rPr lang="ko-KR" altLang="en-US" dirty="0" smtClean="0"/>
              <a:t>가 아닙니다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buAutoNum type="arabicPeriod"/>
              <a:defRPr/>
            </a:pPr>
            <a:r>
              <a:rPr lang="mr-IN" altLang="ko-KR" b="1" dirty="0" err="1" smtClean="0"/>
              <a:t>closure</a:t>
            </a:r>
            <a:r>
              <a:rPr lang="mr-IN" altLang="ko-KR" b="1" dirty="0" smtClean="0"/>
              <a:t> </a:t>
            </a:r>
            <a:r>
              <a:rPr lang="ko-KR" altLang="mr-IN" b="1" dirty="0"/>
              <a:t>팀 </a:t>
            </a:r>
            <a:r>
              <a:rPr lang="mr-IN" altLang="ko-KR" b="1" dirty="0"/>
              <a:t>(</a:t>
            </a:r>
            <a:r>
              <a:rPr lang="ko-KR" altLang="mr-IN" b="1" dirty="0"/>
              <a:t>박서희</a:t>
            </a:r>
            <a:r>
              <a:rPr lang="mr-IN" altLang="ko-KR" b="1" dirty="0"/>
              <a:t>, </a:t>
            </a:r>
            <a:r>
              <a:rPr lang="ko-KR" altLang="mr-IN" b="1" dirty="0"/>
              <a:t>이동건</a:t>
            </a:r>
            <a:r>
              <a:rPr lang="mr-IN" altLang="ko-KR" b="1" dirty="0"/>
              <a:t>, </a:t>
            </a:r>
            <a:r>
              <a:rPr lang="ko-KR" altLang="mr-IN" b="1" dirty="0"/>
              <a:t>이경원</a:t>
            </a:r>
            <a:r>
              <a:rPr lang="mr-IN" altLang="ko-KR" b="1" dirty="0" smtClean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mr-IN" altLang="ko-KR" dirty="0" smtClean="0"/>
              <a:t>1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mr-IN" altLang="ko-KR" dirty="0" smtClean="0"/>
              <a:t>, </a:t>
            </a:r>
            <a:r>
              <a:rPr lang="mr-IN" altLang="ko-KR" dirty="0" err="1"/>
              <a:t>function</a:t>
            </a:r>
            <a:r>
              <a:rPr lang="mr-IN" altLang="ko-KR" dirty="0"/>
              <a:t>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mr-IN" altLang="ko-KR" dirty="0" smtClean="0"/>
              <a:t>2</a:t>
            </a:r>
            <a:r>
              <a:rPr lang="en-US" altLang="ko-KR" dirty="0" smtClean="0"/>
              <a:t>)</a:t>
            </a:r>
            <a:r>
              <a:rPr lang="mr-IN" altLang="ko-KR" dirty="0" smtClean="0"/>
              <a:t> </a:t>
            </a:r>
            <a:r>
              <a:rPr lang="en-US" altLang="ko-KR" dirty="0" smtClean="0"/>
              <a:t>let / </a:t>
            </a:r>
            <a:r>
              <a:rPr lang="en-US" altLang="ko-KR" dirty="0" err="1" smtClean="0"/>
              <a:t>const</a:t>
            </a:r>
            <a:r>
              <a:rPr lang="mr-IN" altLang="ko-KR" dirty="0" smtClean="0"/>
              <a:t>, </a:t>
            </a:r>
            <a:r>
              <a:rPr lang="ko-KR" altLang="mr-IN" dirty="0"/>
              <a:t>변수 </a:t>
            </a:r>
            <a:r>
              <a:rPr lang="mr-IN" altLang="ko-KR" dirty="0" err="1"/>
              <a:t>scope</a:t>
            </a:r>
            <a:r>
              <a:rPr lang="mr-IN" altLang="ko-KR" dirty="0"/>
              <a:t>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mr-IN" altLang="ko-KR" dirty="0" smtClean="0"/>
              <a:t>3</a:t>
            </a:r>
            <a:r>
              <a:rPr lang="en-US" altLang="ko-KR" dirty="0" smtClean="0"/>
              <a:t>)</a:t>
            </a:r>
            <a:r>
              <a:rPr lang="mr-IN" altLang="ko-KR" dirty="0" smtClean="0"/>
              <a:t> </a:t>
            </a:r>
            <a:r>
              <a:rPr lang="mr-IN" altLang="ko-KR" dirty="0" err="1" smtClean="0"/>
              <a:t>closure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lvl="0" indent="-342900" latinLnBrk="0">
              <a:buAutoNum type="arabicPeriod"/>
              <a:defRPr/>
            </a:pPr>
            <a:r>
              <a:rPr lang="ko-KR" altLang="mr-IN" b="1" dirty="0" smtClean="0"/>
              <a:t>클래스 </a:t>
            </a:r>
            <a:r>
              <a:rPr lang="ko-KR" altLang="mr-IN" b="1" dirty="0"/>
              <a:t>팀 </a:t>
            </a:r>
            <a:r>
              <a:rPr lang="mr-IN" altLang="ko-KR" b="1" dirty="0"/>
              <a:t>(</a:t>
            </a:r>
            <a:r>
              <a:rPr lang="ko-KR" altLang="mr-IN" b="1" dirty="0"/>
              <a:t>백승찬</a:t>
            </a:r>
            <a:r>
              <a:rPr lang="mr-IN" altLang="ko-KR" b="1" dirty="0"/>
              <a:t>, </a:t>
            </a:r>
            <a:r>
              <a:rPr lang="ko-KR" altLang="mr-IN" b="1" dirty="0"/>
              <a:t>최성훈</a:t>
            </a:r>
            <a:r>
              <a:rPr lang="mr-IN" altLang="ko-KR" b="1" dirty="0" smtClean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mr-IN" altLang="ko-KR" dirty="0" smtClean="0"/>
              <a:t>1</a:t>
            </a:r>
            <a:r>
              <a:rPr lang="en-US" altLang="ko-KR" dirty="0" smtClean="0"/>
              <a:t>)</a:t>
            </a:r>
            <a:r>
              <a:rPr lang="mr-IN" altLang="ko-KR" dirty="0" smtClean="0"/>
              <a:t> </a:t>
            </a:r>
            <a:r>
              <a:rPr lang="mr-IN" altLang="ko-KR" dirty="0" err="1" smtClean="0"/>
              <a:t>prototype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mr-IN" altLang="ko-KR" dirty="0" smtClean="0"/>
              <a:t>2</a:t>
            </a:r>
            <a:r>
              <a:rPr lang="en-US" altLang="ko-KR" dirty="0" smtClean="0"/>
              <a:t>)</a:t>
            </a:r>
            <a:r>
              <a:rPr lang="mr-IN" altLang="ko-KR" dirty="0" smtClean="0"/>
              <a:t> </a:t>
            </a:r>
            <a:r>
              <a:rPr lang="en-US" altLang="ko-KR" dirty="0" smtClean="0"/>
              <a:t>class</a:t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lvl="0" indent="-342900" latinLnBrk="0">
              <a:buAutoNum type="arabicPeriod"/>
              <a:defRPr/>
            </a:pPr>
            <a:r>
              <a:rPr lang="ko-KR" altLang="mr-IN" b="1" dirty="0" smtClean="0"/>
              <a:t>비동기팀 </a:t>
            </a:r>
            <a:r>
              <a:rPr lang="mr-IN" altLang="ko-KR" b="1" dirty="0"/>
              <a:t>(</a:t>
            </a:r>
            <a:r>
              <a:rPr lang="ko-KR" altLang="mr-IN" b="1" dirty="0"/>
              <a:t>고태영</a:t>
            </a:r>
            <a:r>
              <a:rPr lang="mr-IN" altLang="ko-KR" b="1" dirty="0"/>
              <a:t>, </a:t>
            </a:r>
            <a:r>
              <a:rPr lang="ko-KR" altLang="mr-IN" b="1" dirty="0"/>
              <a:t>김영중</a:t>
            </a:r>
            <a:r>
              <a:rPr lang="mr-IN" altLang="ko-KR" b="1" dirty="0"/>
              <a:t>, </a:t>
            </a:r>
            <a:r>
              <a:rPr lang="ko-KR" altLang="mr-IN" b="1" dirty="0"/>
              <a:t>박영준</a:t>
            </a:r>
            <a:r>
              <a:rPr lang="mr-IN" altLang="ko-KR" b="1" dirty="0" smtClean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mr-IN" altLang="ko-KR" dirty="0" smtClean="0"/>
              <a:t>1</a:t>
            </a:r>
            <a:r>
              <a:rPr lang="en-US" altLang="ko-KR" dirty="0" smtClean="0"/>
              <a:t>)</a:t>
            </a:r>
            <a:r>
              <a:rPr lang="mr-IN" altLang="ko-KR" dirty="0" smtClean="0"/>
              <a:t> </a:t>
            </a:r>
            <a:r>
              <a:rPr lang="mr-IN" altLang="ko-KR" dirty="0" err="1" smtClean="0"/>
              <a:t>callback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mr-IN" altLang="ko-KR" dirty="0" smtClean="0"/>
              <a:t>2</a:t>
            </a:r>
            <a:r>
              <a:rPr lang="en-US" altLang="ko-KR" dirty="0" smtClean="0"/>
              <a:t>)</a:t>
            </a:r>
            <a:r>
              <a:rPr lang="mr-IN" altLang="ko-KR" dirty="0" smtClean="0"/>
              <a:t> </a:t>
            </a:r>
            <a:r>
              <a:rPr lang="mr-IN" altLang="ko-KR" dirty="0" err="1"/>
              <a:t>async</a:t>
            </a:r>
            <a:r>
              <a:rPr lang="mr-IN" altLang="ko-KR" dirty="0"/>
              <a:t> </a:t>
            </a:r>
            <a:r>
              <a:rPr lang="ko-KR" altLang="mr-IN" dirty="0"/>
              <a:t>모듈 </a:t>
            </a:r>
            <a:r>
              <a:rPr lang="mr-IN" altLang="ko-KR" dirty="0"/>
              <a:t>(</a:t>
            </a:r>
            <a:r>
              <a:rPr lang="mr-IN" altLang="ko-KR" dirty="0" err="1" smtClean="0"/>
              <a:t>node.js</a:t>
            </a:r>
            <a:r>
              <a:rPr lang="mr-IN" altLang="ko-KR" dirty="0" smtClean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mr-IN" altLang="ko-KR" dirty="0" smtClean="0"/>
              <a:t>3</a:t>
            </a:r>
            <a:r>
              <a:rPr lang="en-US" altLang="ko-KR" dirty="0" smtClean="0"/>
              <a:t>)</a:t>
            </a:r>
            <a:r>
              <a:rPr lang="mr-IN" altLang="ko-KR" dirty="0" smtClean="0"/>
              <a:t> </a:t>
            </a:r>
            <a:r>
              <a:rPr lang="mr-IN" altLang="ko-KR" dirty="0" err="1"/>
              <a:t>promise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7417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20082" y="5288471"/>
            <a:ext cx="33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dobe 고딕 Std B" pitchFamily="34" charset="-127"/>
                <a:ea typeface="Adobe 고딕 Std B" pitchFamily="34" charset="-127"/>
              </a:rPr>
              <a:t>&lt;THANK YOU&gt;</a:t>
            </a:r>
            <a:endParaRPr lang="ko-KR" altLang="en-US" sz="3600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108520" y="5624141"/>
            <a:ext cx="122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11960" y="5611636"/>
            <a:ext cx="493204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지금까지 </a:t>
            </a:r>
            <a:r>
              <a:rPr lang="en-US" altLang="ko-KR" dirty="0" err="1" smtClean="0"/>
              <a:t>Node.js</a:t>
            </a:r>
            <a:r>
              <a:rPr lang="ko-KR" altLang="en-US" dirty="0" smtClean="0"/>
              <a:t>와 관련하여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Node.js</a:t>
            </a:r>
            <a:r>
              <a:rPr lang="ko-KR" altLang="en-US" dirty="0" smtClean="0"/>
              <a:t>의 기초 </a:t>
            </a:r>
            <a:r>
              <a:rPr lang="en-US" altLang="ko-KR" dirty="0" smtClean="0"/>
              <a:t>	(Single Thread, Non Blocking)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Express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		(</a:t>
            </a:r>
            <a:r>
              <a:rPr lang="en-US" altLang="ko-KR" dirty="0" err="1" smtClean="0"/>
              <a:t>app.js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Express </a:t>
            </a:r>
            <a:r>
              <a:rPr lang="ko-KR" altLang="en-US" dirty="0" smtClean="0"/>
              <a:t>기초 </a:t>
            </a:r>
            <a:r>
              <a:rPr lang="en-US" altLang="ko-KR" dirty="0" smtClean="0"/>
              <a:t>		(Middleware, Routing)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en-US" altLang="ko-KR" dirty="0" smtClean="0"/>
              <a:t>			(</a:t>
            </a:r>
            <a:r>
              <a:rPr lang="en-US" altLang="ko-KR" dirty="0"/>
              <a:t>RDB / </a:t>
            </a:r>
            <a:r>
              <a:rPr lang="en-US" altLang="ko-KR" dirty="0" smtClean="0"/>
              <a:t>NOSQL, </a:t>
            </a:r>
            <a:r>
              <a:rPr lang="en-US" altLang="ko-KR" dirty="0" err="1" smtClean="0"/>
              <a:t>DBPool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4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기억</a:t>
            </a:r>
            <a:r>
              <a:rPr lang="mr-IN" altLang="ko-KR" dirty="0" smtClean="0"/>
              <a:t>…</a:t>
            </a:r>
            <a:r>
              <a:rPr lang="en-US" altLang="ko-KR" dirty="0" smtClean="0"/>
              <a:t>.</a:t>
            </a:r>
            <a:r>
              <a:rPr lang="ko-KR" altLang="en-US" dirty="0" smtClean="0"/>
              <a:t>하죠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이런거만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기억하면</a:t>
            </a:r>
            <a:endParaRPr lang="en-US" altLang="ko-KR" dirty="0" smtClean="0"/>
          </a:p>
          <a:p>
            <a:r>
              <a:rPr lang="ko-KR" altLang="en-US" dirty="0" smtClean="0"/>
              <a:t>안돼요</a:t>
            </a:r>
            <a:r>
              <a:rPr lang="mr-IN" altLang="ko-KR" dirty="0" smtClean="0"/>
              <a:t>…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56791"/>
            <a:ext cx="2682263" cy="20932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5514">
            <a:off x="3001326" y="4213504"/>
            <a:ext cx="2323976" cy="16093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39001">
            <a:off x="6277743" y="3594172"/>
            <a:ext cx="2025546" cy="2700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443" y="1666396"/>
            <a:ext cx="3711623" cy="18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지금까지가 구현이었다면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이제는 리펙토링과 적용을 해보려 합니다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498342"/>
            <a:ext cx="3331220" cy="25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35" y="1623601"/>
            <a:ext cx="5868516" cy="41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 피드백 후 수정은 언제든지 이뤄질 수 있는거죠 </a:t>
            </a:r>
            <a:r>
              <a:rPr lang="ko-KR" altLang="en-US" dirty="0" smtClean="0">
                <a:sym typeface="Wingdings"/>
              </a:rPr>
              <a:t></a:t>
            </a:r>
            <a:endParaRPr lang="en-US" altLang="ko-KR" dirty="0" smtClean="0">
              <a:sym typeface="Wingdings"/>
            </a:endParaRPr>
          </a:p>
          <a:p>
            <a:endParaRPr lang="en-US" altLang="ko-KR" dirty="0" smtClean="0">
              <a:sym typeface="Wingdings"/>
            </a:endParaRPr>
          </a:p>
          <a:p>
            <a:endParaRPr lang="en-US" altLang="ko-KR" dirty="0">
              <a:sym typeface="Wingdings"/>
            </a:endParaRPr>
          </a:p>
          <a:p>
            <a:r>
              <a:rPr lang="ko-KR" altLang="en-US" dirty="0" smtClean="0">
                <a:sym typeface="Wingdings"/>
              </a:rPr>
              <a:t>여러분들의 생각을 듣고 싶어요</a:t>
            </a:r>
            <a:endParaRPr lang="en-US" altLang="ko-KR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242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경우의 수가 있더라도 필수적으로 다룰 부분은</a:t>
            </a: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 smtClean="0"/>
              <a:t>ES6, promise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 관련 개념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모든 서버 플랫폼이 알아도 좋은 관련 지식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(RESTful API / </a:t>
            </a:r>
            <a:r>
              <a:rPr lang="ko-KR" altLang="en-US" dirty="0" smtClean="0"/>
              <a:t>서버와 클라이언트 통신 과정 </a:t>
            </a:r>
            <a:r>
              <a:rPr lang="en-US" altLang="ko-KR" dirty="0" smtClean="0"/>
              <a:t>(http)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16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앞으로의 스터디 운영</a:t>
            </a: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중점적으로 다뤄보며 스터디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기존 대로 </a:t>
            </a:r>
            <a:r>
              <a:rPr lang="en-US" altLang="ko-KR" dirty="0" err="1" smtClean="0"/>
              <a:t>Node.JS</a:t>
            </a:r>
            <a:r>
              <a:rPr lang="ko-KR" altLang="en-US" dirty="0" smtClean="0"/>
              <a:t>로 진행하면서 기존 커리큘럼대로 진행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Node.JS</a:t>
            </a:r>
            <a:r>
              <a:rPr lang="en-US" altLang="ko-KR" dirty="0" smtClean="0"/>
              <a:t> </a:t>
            </a:r>
            <a:r>
              <a:rPr lang="ko-KR" altLang="en-US" dirty="0"/>
              <a:t>언어를 기반으로 스터디 </a:t>
            </a:r>
            <a:r>
              <a:rPr lang="ko-KR" altLang="en-US" dirty="0" smtClean="0"/>
              <a:t>내에서 결과물을 만들어내보기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950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4973</TotalTime>
  <Words>402</Words>
  <Application>Microsoft Macintosh PowerPoint</Application>
  <PresentationFormat>화면 슬라이드 쇼(4:3)</PresentationFormat>
  <Paragraphs>152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1훈프로방스 R</vt:lpstr>
      <vt:lpstr>365쉬는시간</vt:lpstr>
      <vt:lpstr>맑은 고딕</vt:lpstr>
      <vt:lpstr>Adobe 고딕 Std B</vt:lpstr>
      <vt:lpstr>Adobe Fangsong Std R</vt:lpstr>
      <vt:lpstr>Mangal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허윤석</cp:lastModifiedBy>
  <cp:revision>54</cp:revision>
  <dcterms:created xsi:type="dcterms:W3CDTF">2014-05-22T12:23:35Z</dcterms:created>
  <dcterms:modified xsi:type="dcterms:W3CDTF">2017-09-07T12:04:40Z</dcterms:modified>
</cp:coreProperties>
</file>